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20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722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2978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910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448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84155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5925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6635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632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4808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678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65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304E3-113F-4194-91D3-DCD2705AA02B}" type="datetimeFigureOut">
              <a:rPr lang="bg-BG" smtClean="0"/>
              <a:t>9.2.2026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92E7A-F8DE-42D9-AB7D-D340BDDFA03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166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0" b="76064" l="11896" r="91822">
                        <a14:foregroundMark x1="17100" y1="67021" x2="33086" y2="64894"/>
                        <a14:foregroundMark x1="69145" y1="67021" x2="77695" y2="60638"/>
                        <a14:foregroundMark x1="77695" y1="60638" x2="87361" y2="68617"/>
                        <a14:foregroundMark x1="74349" y1="63830" x2="84387" y2="70745"/>
                        <a14:foregroundMark x1="67658" y1="68085" x2="71747" y2="65957"/>
                        <a14:foregroundMark x1="16357" y1="70745" x2="20818" y2="70213"/>
                        <a14:foregroundMark x1="21190" y1="70213" x2="29368" y2="65957"/>
                        <a14:foregroundMark x1="30112" y1="67553" x2="36059" y2="67021"/>
                        <a14:foregroundMark x1="34572" y1="66489" x2="39777" y2="70213"/>
                      </a14:backgroundRemoval>
                    </a14:imgEffect>
                  </a14:imgLayer>
                </a14:imgProps>
              </a:ext>
            </a:extLst>
          </a:blip>
          <a:srcRect l="4595" t="4112" r="-1972" b="15842"/>
          <a:stretch/>
        </p:blipFill>
        <p:spPr>
          <a:xfrm>
            <a:off x="2922541" y="-488271"/>
            <a:ext cx="5821923" cy="3410643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2174790" y="1087394"/>
            <a:ext cx="6841523" cy="531341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b="1" dirty="0">
                <a:latin typeface="Arial Black" panose="020B0A04020102020204" pitchFamily="34" charset="0"/>
              </a:rPr>
              <a:t>156 Детска градина</a:t>
            </a:r>
          </a:p>
          <a:p>
            <a:pPr algn="ctr"/>
            <a:r>
              <a:rPr lang="bg-BG" sz="3600" b="1" dirty="0">
                <a:latin typeface="Arial Black" panose="020B0A04020102020204" pitchFamily="34" charset="0"/>
              </a:rPr>
              <a:t>,,Весели мишлета,,</a:t>
            </a:r>
          </a:p>
          <a:p>
            <a:pPr algn="ctr"/>
            <a:r>
              <a:rPr lang="bg-BG" sz="3600" b="1" dirty="0">
                <a:latin typeface="Arial Black" panose="020B0A04020102020204" pitchFamily="34" charset="0"/>
              </a:rPr>
              <a:t>1б група</a:t>
            </a:r>
          </a:p>
          <a:p>
            <a:pPr algn="ctr"/>
            <a:r>
              <a:rPr lang="bg-BG" sz="3600" b="1" dirty="0"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" name="Блоксхема: памет с последователен достъп 6"/>
          <p:cNvSpPr/>
          <p:nvPr/>
        </p:nvSpPr>
        <p:spPr>
          <a:xfrm>
            <a:off x="213238" y="1405580"/>
            <a:ext cx="2304704" cy="1853514"/>
          </a:xfrm>
          <a:prstGeom prst="flowChartMagneticTa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Добре дошли!</a:t>
            </a:r>
            <a:endParaRPr lang="bg-BG" sz="2800" b="1" dirty="0">
              <a:latin typeface="Arial Black" panose="020B0A04020102020204" pitchFamily="34" charset="0"/>
            </a:endParaRPr>
          </a:p>
        </p:txBody>
      </p:sp>
      <p:sp>
        <p:nvSpPr>
          <p:cNvPr id="9" name="Блоксхема: памет с последователен достъп 8"/>
          <p:cNvSpPr/>
          <p:nvPr/>
        </p:nvSpPr>
        <p:spPr>
          <a:xfrm>
            <a:off x="8204885" y="0"/>
            <a:ext cx="2368379" cy="1791730"/>
          </a:xfrm>
          <a:prstGeom prst="flowChartMagneticTa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dirty="0">
                <a:solidFill>
                  <a:schemeClr val="tx1"/>
                </a:solidFill>
                <a:latin typeface="Arial Black" panose="020B0A04020102020204" pitchFamily="34" charset="0"/>
              </a:rPr>
              <a:t>Ето малко и за нас…</a:t>
            </a:r>
          </a:p>
        </p:txBody>
      </p:sp>
    </p:spTree>
    <p:extLst>
      <p:ext uri="{BB962C8B-B14F-4D97-AF65-F5344CB8AC3E}">
        <p14:creationId xmlns:p14="http://schemas.microsoft.com/office/powerpoint/2010/main" val="2554560054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267326" y="1366311"/>
            <a:ext cx="4315326" cy="3765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i="1" dirty="0">
                <a:solidFill>
                  <a:schemeClr val="tx1"/>
                </a:solidFill>
              </a:rPr>
              <a:t>Ние сме най-сладките и най-забавните 26 дечица. Нашият екип на групата се състои от:</a:t>
            </a:r>
          </a:p>
          <a:p>
            <a:pPr algn="ctr"/>
            <a:r>
              <a:rPr lang="bg-BG" sz="2400" b="1" i="1" dirty="0">
                <a:solidFill>
                  <a:schemeClr val="tx1"/>
                </a:solidFill>
              </a:rPr>
              <a:t>Старши учител, с дългогодишен стаж и опит-</a:t>
            </a:r>
          </a:p>
          <a:p>
            <a:pPr algn="ctr"/>
            <a:r>
              <a:rPr lang="bg-BG" sz="2400" b="1" i="1" dirty="0">
                <a:solidFill>
                  <a:schemeClr val="tx1"/>
                </a:solidFill>
              </a:rPr>
              <a:t>Г-жа Венета Аврамова и г-жа Милена Хубева, и помощник –възпитател Веси.  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834" y="1475873"/>
            <a:ext cx="4588214" cy="365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678121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55" b="29025"/>
          <a:stretch/>
        </p:blipFill>
        <p:spPr>
          <a:xfrm>
            <a:off x="8679739" y="488845"/>
            <a:ext cx="3210401" cy="2780270"/>
          </a:xfrm>
          <a:prstGeom prst="ellipse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23901" r="14538" b="22433"/>
          <a:stretch/>
        </p:blipFill>
        <p:spPr>
          <a:xfrm>
            <a:off x="4471086" y="3653356"/>
            <a:ext cx="3249827" cy="3204644"/>
          </a:xfrm>
          <a:prstGeom prst="ellipse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1" b="40830"/>
          <a:stretch/>
        </p:blipFill>
        <p:spPr>
          <a:xfrm>
            <a:off x="235960" y="104605"/>
            <a:ext cx="3779986" cy="3548751"/>
          </a:xfrm>
          <a:prstGeom prst="ellipse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4308977" y="661583"/>
            <a:ext cx="4077730" cy="1376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Любимите ни игри навън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/>
          <a:srcRect l="8089" t="7050" r="7328" b="8802"/>
          <a:stretch/>
        </p:blipFill>
        <p:spPr>
          <a:xfrm rot="19869267">
            <a:off x="906161" y="4639962"/>
            <a:ext cx="1828801" cy="1779374"/>
          </a:xfrm>
          <a:prstGeom prst="ellipse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871114">
            <a:off x="9366934" y="4213482"/>
            <a:ext cx="1820803" cy="182080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27952709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58" y="321276"/>
            <a:ext cx="5020963" cy="3373394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422" y="210065"/>
            <a:ext cx="4588476" cy="3595817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58" y="3941805"/>
            <a:ext cx="4466966" cy="2718486"/>
          </a:xfrm>
          <a:prstGeom prst="roundRect">
            <a:avLst>
              <a:gd name="adj" fmla="val 50000"/>
            </a:avLst>
          </a:prstGeom>
        </p:spPr>
      </p:pic>
      <p:sp>
        <p:nvSpPr>
          <p:cNvPr id="5" name="Правоъгълник 4"/>
          <p:cNvSpPr/>
          <p:nvPr/>
        </p:nvSpPr>
        <p:spPr>
          <a:xfrm>
            <a:off x="6668747" y="3882407"/>
            <a:ext cx="4687330" cy="2384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 нас гостуват най-забавните и весели театрални постановки….  </a:t>
            </a:r>
          </a:p>
        </p:txBody>
      </p:sp>
    </p:spTree>
    <p:extLst>
      <p:ext uri="{BB962C8B-B14F-4D97-AF65-F5344CB8AC3E}">
        <p14:creationId xmlns:p14="http://schemas.microsoft.com/office/powerpoint/2010/main" val="80497324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843" y="3534711"/>
            <a:ext cx="3707028" cy="3163329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394" y="271169"/>
            <a:ext cx="2912077" cy="3101787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78" y="234778"/>
            <a:ext cx="2829697" cy="2903839"/>
          </a:xfrm>
          <a:prstGeom prst="roundRect">
            <a:avLst>
              <a:gd name="adj" fmla="val 50000"/>
            </a:avLst>
          </a:prstGeom>
        </p:spPr>
      </p:pic>
      <p:sp>
        <p:nvSpPr>
          <p:cNvPr id="5" name="Правоъгълник 4"/>
          <p:cNvSpPr/>
          <p:nvPr/>
        </p:nvSpPr>
        <p:spPr>
          <a:xfrm>
            <a:off x="3904736" y="506189"/>
            <a:ext cx="3892378" cy="5733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Честваме 1</a:t>
            </a:r>
          </a:p>
          <a:p>
            <a:pPr algn="ctr"/>
            <a:r>
              <a:rPr lang="bg-BG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ноември, </a:t>
            </a:r>
          </a:p>
          <a:p>
            <a:pPr algn="ctr"/>
            <a:r>
              <a:rPr lang="bg-BG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 на </a:t>
            </a:r>
          </a:p>
          <a:p>
            <a:pPr algn="ctr"/>
            <a:r>
              <a:rPr lang="bg-BG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Народните будители</a:t>
            </a: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6"/>
          <a:stretch/>
        </p:blipFill>
        <p:spPr>
          <a:xfrm>
            <a:off x="1717589" y="3336565"/>
            <a:ext cx="2718486" cy="3361475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013869679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05" y="944714"/>
            <a:ext cx="3570235" cy="2483911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8" y="3855308"/>
            <a:ext cx="3962400" cy="2693772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083" y="101048"/>
            <a:ext cx="3581176" cy="2400729"/>
          </a:xfrm>
          <a:prstGeom prst="roundRect">
            <a:avLst>
              <a:gd name="adj" fmla="val 50000"/>
            </a:avLst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02" y="101048"/>
            <a:ext cx="3375453" cy="2085622"/>
          </a:xfrm>
          <a:prstGeom prst="roundRect">
            <a:avLst>
              <a:gd name="adj" fmla="val 50000"/>
            </a:avLst>
          </a:prstGeom>
        </p:spPr>
      </p:pic>
      <p:sp>
        <p:nvSpPr>
          <p:cNvPr id="6" name="Правоъгълник 5"/>
          <p:cNvSpPr/>
          <p:nvPr/>
        </p:nvSpPr>
        <p:spPr>
          <a:xfrm>
            <a:off x="4371474" y="2829698"/>
            <a:ext cx="4499810" cy="2372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Когато работим всички заедно, резултатите са налице….това е първата ни коледна изява пред нашите гости, учители, мама и тате</a:t>
            </a:r>
            <a:r>
              <a:rPr lang="bg-BG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19698365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104</Words>
  <Application>Microsoft Office PowerPoint</Application>
  <PresentationFormat>Широк екран</PresentationFormat>
  <Paragraphs>16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ceco</dc:creator>
  <cp:lastModifiedBy>Лина И. Стаменкова-Иванова</cp:lastModifiedBy>
  <cp:revision>21</cp:revision>
  <dcterms:created xsi:type="dcterms:W3CDTF">2026-02-01T10:10:52Z</dcterms:created>
  <dcterms:modified xsi:type="dcterms:W3CDTF">2026-02-09T11:28:12Z</dcterms:modified>
</cp:coreProperties>
</file>